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67" r:id="rId3"/>
    <p:sldId id="268" r:id="rId4"/>
    <p:sldId id="258" r:id="rId5"/>
    <p:sldId id="260" r:id="rId6"/>
    <p:sldId id="269" r:id="rId7"/>
    <p:sldId id="270" r:id="rId8"/>
    <p:sldId id="271" r:id="rId9"/>
    <p:sldId id="263" r:id="rId10"/>
    <p:sldId id="266" r:id="rId11"/>
    <p:sldId id="264" r:id="rId12"/>
    <p:sldId id="272" r:id="rId1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94655"/>
  </p:normalViewPr>
  <p:slideViewPr>
    <p:cSldViewPr>
      <p:cViewPr varScale="1">
        <p:scale>
          <a:sx n="117" d="100"/>
          <a:sy n="117" d="100"/>
        </p:scale>
        <p:origin x="1720" y="16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868E4E4-BBE3-4612-ABA6-74DB978B0E48}" type="datetimeFigureOut">
              <a:rPr lang="en-IN" smtClean="0"/>
              <a:t>26/06/23</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3A91851-5E2B-4C5E-8656-7358B8B5FC85}" type="slidenum">
              <a:rPr lang="en-IN" smtClean="0"/>
              <a:t>‹#›</a:t>
            </a:fld>
            <a:endParaRPr lang="en-IN"/>
          </a:p>
        </p:txBody>
      </p:sp>
    </p:spTree>
    <p:extLst>
      <p:ext uri="{BB962C8B-B14F-4D97-AF65-F5344CB8AC3E}">
        <p14:creationId xmlns:p14="http://schemas.microsoft.com/office/powerpoint/2010/main" val="8105783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F4914066-2177-4F61-8500-80C74E63478E}" type="datetimeFigureOut">
              <a:rPr lang="en-IN" smtClean="0"/>
              <a:t>26/06/23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9B5584-592A-4425-9A11-1106C7FB8D3A}"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F4914066-2177-4F61-8500-80C74E63478E}" type="datetimeFigureOut">
              <a:rPr lang="en-IN" smtClean="0"/>
              <a:t>26/06/23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9B5584-592A-4425-9A11-1106C7FB8D3A}"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F4914066-2177-4F61-8500-80C74E63478E}" type="datetimeFigureOut">
              <a:rPr lang="en-IN" smtClean="0"/>
              <a:t>26/06/23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9B5584-592A-4425-9A11-1106C7FB8D3A}"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F4914066-2177-4F61-8500-80C74E63478E}" type="datetimeFigureOut">
              <a:rPr lang="en-IN" smtClean="0"/>
              <a:t>26/06/23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9B5584-592A-4425-9A11-1106C7FB8D3A}"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914066-2177-4F61-8500-80C74E63478E}" type="datetimeFigureOut">
              <a:rPr lang="en-IN" smtClean="0"/>
              <a:t>26/06/23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9B5584-592A-4425-9A11-1106C7FB8D3A}"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F4914066-2177-4F61-8500-80C74E63478E}" type="datetimeFigureOut">
              <a:rPr lang="en-IN" smtClean="0"/>
              <a:t>26/06/23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19B5584-592A-4425-9A11-1106C7FB8D3A}"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F4914066-2177-4F61-8500-80C74E63478E}" type="datetimeFigureOut">
              <a:rPr lang="en-IN" smtClean="0"/>
              <a:t>26/06/23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19B5584-592A-4425-9A11-1106C7FB8D3A}"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F4914066-2177-4F61-8500-80C74E63478E}" type="datetimeFigureOut">
              <a:rPr lang="en-IN" smtClean="0"/>
              <a:t>26/06/23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19B5584-592A-4425-9A11-1106C7FB8D3A}"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914066-2177-4F61-8500-80C74E63478E}" type="datetimeFigureOut">
              <a:rPr lang="en-IN" smtClean="0"/>
              <a:t>26/06/23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19B5584-592A-4425-9A11-1106C7FB8D3A}"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4914066-2177-4F61-8500-80C74E63478E}" type="datetimeFigureOut">
              <a:rPr lang="en-IN" smtClean="0"/>
              <a:t>26/06/23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19B5584-592A-4425-9A11-1106C7FB8D3A}"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4914066-2177-4F61-8500-80C74E63478E}" type="datetimeFigureOut">
              <a:rPr lang="en-IN" smtClean="0"/>
              <a:t>26/06/23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19B5584-592A-4425-9A11-1106C7FB8D3A}"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914066-2177-4F61-8500-80C74E63478E}" type="datetimeFigureOut">
              <a:rPr lang="en-IN" smtClean="0"/>
              <a:t>26/06/23</a:t>
            </a:fld>
            <a:endParaRPr lang="en-IN"/>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9B5584-592A-4425-9A11-1106C7FB8D3A}"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259632" y="1556792"/>
            <a:ext cx="7272808" cy="1569660"/>
          </a:xfrm>
          <a:prstGeom prst="rect">
            <a:avLst/>
          </a:prstGeom>
          <a:noFill/>
        </p:spPr>
        <p:txBody>
          <a:bodyPr wrap="square" rtlCol="0">
            <a:spAutoFit/>
          </a:bodyPr>
          <a:lstStyle/>
          <a:p>
            <a:r>
              <a:rPr lang="en-IN" sz="4800" dirty="0"/>
              <a:t>IOT BASED DOOR LOCK</a:t>
            </a:r>
          </a:p>
          <a:p>
            <a:r>
              <a:rPr lang="en-IN" sz="4800" dirty="0"/>
              <a:t>               SYSTEM</a:t>
            </a:r>
          </a:p>
        </p:txBody>
      </p:sp>
      <p:sp>
        <p:nvSpPr>
          <p:cNvPr id="7" name="TextBox 6"/>
          <p:cNvSpPr txBox="1"/>
          <p:nvPr/>
        </p:nvSpPr>
        <p:spPr>
          <a:xfrm>
            <a:off x="5001519" y="5288340"/>
            <a:ext cx="4142481" cy="1569660"/>
          </a:xfrm>
          <a:prstGeom prst="rect">
            <a:avLst/>
          </a:prstGeom>
          <a:noFill/>
        </p:spPr>
        <p:txBody>
          <a:bodyPr wrap="none" rtlCol="0">
            <a:spAutoFit/>
          </a:bodyPr>
          <a:lstStyle/>
          <a:p>
            <a:r>
              <a:rPr lang="en-IN" sz="2400" dirty="0"/>
              <a:t>       Submitted by-</a:t>
            </a:r>
          </a:p>
          <a:p>
            <a:r>
              <a:rPr lang="en-IN" sz="2400" dirty="0" err="1"/>
              <a:t>Divya</a:t>
            </a:r>
            <a:r>
              <a:rPr lang="en-IN" sz="2400" dirty="0"/>
              <a:t> </a:t>
            </a:r>
            <a:r>
              <a:rPr lang="en-IN" sz="2400" dirty="0" err="1"/>
              <a:t>sree</a:t>
            </a:r>
            <a:r>
              <a:rPr lang="en-IN" sz="2400" dirty="0"/>
              <a:t>         (16BD1A0491)</a:t>
            </a:r>
          </a:p>
          <a:p>
            <a:r>
              <a:rPr lang="en-IN" sz="2400" dirty="0" err="1"/>
              <a:t>Srividya</a:t>
            </a:r>
            <a:r>
              <a:rPr lang="en-IN" sz="2400" dirty="0"/>
              <a:t> </a:t>
            </a:r>
            <a:r>
              <a:rPr lang="en-IN" sz="2400" dirty="0" err="1"/>
              <a:t>joshi</a:t>
            </a:r>
            <a:r>
              <a:rPr lang="en-IN" sz="2400" dirty="0"/>
              <a:t>    (16BD1A0499)</a:t>
            </a:r>
          </a:p>
          <a:p>
            <a:r>
              <a:rPr lang="en-IN" sz="2400" dirty="0" err="1"/>
              <a:t>Srihari</a:t>
            </a:r>
            <a:r>
              <a:rPr lang="en-IN" sz="2400" dirty="0"/>
              <a:t>               (16BD1A0492)</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600" b="1" dirty="0">
                <a:latin typeface="+mn-lt"/>
              </a:rPr>
              <a:t>FUTURE SCOPE</a:t>
            </a:r>
          </a:p>
        </p:txBody>
      </p:sp>
      <p:sp>
        <p:nvSpPr>
          <p:cNvPr id="3" name="Content Placeholder 2"/>
          <p:cNvSpPr>
            <a:spLocks noGrp="1"/>
          </p:cNvSpPr>
          <p:nvPr>
            <p:ph idx="1"/>
          </p:nvPr>
        </p:nvSpPr>
        <p:spPr/>
        <p:txBody>
          <a:bodyPr>
            <a:normAutofit/>
          </a:bodyPr>
          <a:lstStyle/>
          <a:p>
            <a:pPr algn="just"/>
            <a:r>
              <a:rPr lang="en-IN" sz="2400" dirty="0"/>
              <a:t>The security level can be increased by adding a biometric fingerprint scanner. We can interface sensors like Fire, LPG, PIR motion detector to microcontroller in case of any accident so that door will open automatically.</a:t>
            </a:r>
          </a:p>
          <a:p>
            <a:pPr algn="just"/>
            <a:r>
              <a:rPr lang="en-IN" sz="2400" dirty="0"/>
              <a:t>We can interface camera to the micro controller so that it could capture the picture of the thief who is trying to breach the security.</a:t>
            </a:r>
          </a:p>
          <a:p>
            <a:pPr algn="just"/>
            <a:r>
              <a:rPr lang="en-IN" sz="2400" dirty="0"/>
              <a:t>The electronic lock can be integrated into any complex security system, used in conjunction with alarms, video surveillance cameras, and other elements.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000" b="1" dirty="0">
                <a:latin typeface="+mn-lt"/>
              </a:rPr>
              <a:t>CONCLUSION</a:t>
            </a:r>
          </a:p>
        </p:txBody>
      </p:sp>
      <p:sp>
        <p:nvSpPr>
          <p:cNvPr id="3" name="Content Placeholder 2"/>
          <p:cNvSpPr>
            <a:spLocks noGrp="1"/>
          </p:cNvSpPr>
          <p:nvPr>
            <p:ph idx="1"/>
          </p:nvPr>
        </p:nvSpPr>
        <p:spPr/>
        <p:txBody>
          <a:bodyPr>
            <a:normAutofit/>
          </a:bodyPr>
          <a:lstStyle/>
          <a:p>
            <a:pPr marL="0" indent="0" algn="just">
              <a:buNone/>
            </a:pPr>
            <a:r>
              <a:rPr lang="en-IN" sz="2800" dirty="0"/>
              <a:t>       </a:t>
            </a:r>
            <a:r>
              <a:rPr lang="en-IN" sz="2400" dirty="0"/>
              <a:t>This project is effective in providing enough security as long as the password is not shared. In future this “Arduino based password security locking system” can be provided maximum security by few enhancements in order to completely satisfy user’s needs. Hence, a common man can afford to purchase such locking system in minimal cost to keep his valuables safely without any worries.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800" dirty="0">
                <a:latin typeface="+mn-lt"/>
              </a:rPr>
              <a:t>THANKYOU</a:t>
            </a:r>
          </a:p>
        </p:txBody>
      </p:sp>
      <p:sp>
        <p:nvSpPr>
          <p:cNvPr id="3" name="Subtitle 2"/>
          <p:cNvSpPr>
            <a:spLocks noGrp="1"/>
          </p:cNvSpPr>
          <p:nvPr>
            <p:ph type="subTitle" idx="1"/>
          </p:nvPr>
        </p:nvSpPr>
        <p:spPr/>
        <p:txBody>
          <a:bodyPr>
            <a:normAutofit/>
          </a:bodyPr>
          <a:lstStyle/>
          <a:p>
            <a:r>
              <a:rPr lang="en-US" sz="800" dirty="0"/>
              <a:t>.</a:t>
            </a:r>
          </a:p>
        </p:txBody>
      </p:sp>
    </p:spTree>
    <p:extLst>
      <p:ext uri="{BB962C8B-B14F-4D97-AF65-F5344CB8AC3E}">
        <p14:creationId xmlns:p14="http://schemas.microsoft.com/office/powerpoint/2010/main" val="7692029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mn-lt"/>
              </a:rPr>
              <a:t>INTRODUCTION</a:t>
            </a:r>
          </a:p>
        </p:txBody>
      </p:sp>
      <p:sp>
        <p:nvSpPr>
          <p:cNvPr id="3" name="Content Placeholder 2"/>
          <p:cNvSpPr>
            <a:spLocks noGrp="1"/>
          </p:cNvSpPr>
          <p:nvPr>
            <p:ph idx="1"/>
          </p:nvPr>
        </p:nvSpPr>
        <p:spPr/>
        <p:txBody>
          <a:bodyPr>
            <a:normAutofit lnSpcReduction="10000"/>
          </a:bodyPr>
          <a:lstStyle/>
          <a:p>
            <a:pPr algn="just"/>
            <a:r>
              <a:rPr lang="en-IN" sz="2800" dirty="0"/>
              <a:t>Electronic door locks are a way to replace keys or to add additional automation for homes and businesses.</a:t>
            </a:r>
          </a:p>
          <a:p>
            <a:pPr algn="just"/>
            <a:r>
              <a:rPr lang="en-IN" sz="2800" dirty="0"/>
              <a:t>Automation provides an extra layer of convenience and safety for the user, but may also provide additional functionality as well.</a:t>
            </a:r>
          </a:p>
          <a:p>
            <a:pPr algn="just"/>
            <a:r>
              <a:rPr lang="en-IN" sz="2800" dirty="0"/>
              <a:t>Coming to our project, Password Based Door Lock System is designed using ARDUINO UNO where in once the correct code or password is entered, the door is open, and the concerned person is allowed access to the secured area.</a:t>
            </a:r>
          </a:p>
          <a:p>
            <a:pPr marL="0" indent="0" algn="just">
              <a:buNone/>
            </a:pPr>
            <a:endParaRPr lang="en-US" sz="2400" dirty="0"/>
          </a:p>
        </p:txBody>
      </p:sp>
    </p:spTree>
    <p:extLst>
      <p:ext uri="{BB962C8B-B14F-4D97-AF65-F5344CB8AC3E}">
        <p14:creationId xmlns:p14="http://schemas.microsoft.com/office/powerpoint/2010/main" val="7678225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620688"/>
            <a:ext cx="8229600" cy="1143000"/>
          </a:xfrm>
        </p:spPr>
        <p:txBody>
          <a:bodyPr>
            <a:normAutofit/>
          </a:bodyPr>
          <a:lstStyle/>
          <a:p>
            <a:r>
              <a:rPr lang="en-US" sz="2800" dirty="0">
                <a:latin typeface="+mn-lt"/>
              </a:rPr>
              <a:t>BLOCK DIAGRAM OF ELECRONIC DOOR LOCKING SYSTEM</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9592" y="1772816"/>
            <a:ext cx="6989213" cy="4608512"/>
          </a:xfrm>
          <a:prstGeom prst="rect">
            <a:avLst/>
          </a:prstGeom>
        </p:spPr>
      </p:pic>
    </p:spTree>
    <p:extLst>
      <p:ext uri="{BB962C8B-B14F-4D97-AF65-F5344CB8AC3E}">
        <p14:creationId xmlns:p14="http://schemas.microsoft.com/office/powerpoint/2010/main" val="3185077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3600" dirty="0">
                <a:latin typeface="+mn-lt"/>
              </a:rPr>
              <a:t>Components required for this project </a:t>
            </a:r>
          </a:p>
        </p:txBody>
      </p:sp>
      <p:sp>
        <p:nvSpPr>
          <p:cNvPr id="3" name="Content Placeholder 2"/>
          <p:cNvSpPr>
            <a:spLocks noGrp="1"/>
          </p:cNvSpPr>
          <p:nvPr>
            <p:ph idx="1"/>
          </p:nvPr>
        </p:nvSpPr>
        <p:spPr>
          <a:xfrm>
            <a:off x="899592" y="1484784"/>
            <a:ext cx="3672408" cy="3384376"/>
          </a:xfrm>
        </p:spPr>
        <p:txBody>
          <a:bodyPr/>
          <a:lstStyle/>
          <a:p>
            <a:r>
              <a:rPr lang="en-IN" dirty="0"/>
              <a:t>Arduino UNO</a:t>
            </a:r>
          </a:p>
          <a:p>
            <a:r>
              <a:rPr lang="en-IN" dirty="0"/>
              <a:t>16x2 </a:t>
            </a:r>
            <a:r>
              <a:rPr lang="en-IN" dirty="0" err="1"/>
              <a:t>lcd</a:t>
            </a:r>
            <a:endParaRPr lang="en-IN" dirty="0"/>
          </a:p>
          <a:p>
            <a:r>
              <a:rPr lang="en-IN" dirty="0"/>
              <a:t>Servo motor</a:t>
            </a:r>
          </a:p>
          <a:p>
            <a:r>
              <a:rPr lang="en-IN" dirty="0"/>
              <a:t>4x4 keypad </a:t>
            </a:r>
          </a:p>
          <a:p>
            <a:r>
              <a:rPr lang="en-IN" dirty="0"/>
              <a:t>Power supply </a:t>
            </a:r>
          </a:p>
        </p:txBody>
      </p:sp>
      <p:pic>
        <p:nvPicPr>
          <p:cNvPr id="1026" name="Picture 2"/>
          <p:cNvPicPr>
            <a:picLocks noChangeAspect="1" noChangeArrowheads="1"/>
          </p:cNvPicPr>
          <p:nvPr/>
        </p:nvPicPr>
        <p:blipFill>
          <a:blip r:embed="rId2" cstate="print"/>
          <a:srcRect/>
          <a:stretch>
            <a:fillRect/>
          </a:stretch>
        </p:blipFill>
        <p:spPr bwMode="auto">
          <a:xfrm>
            <a:off x="4716925" y="1268760"/>
            <a:ext cx="2039934" cy="1656184"/>
          </a:xfrm>
          <a:prstGeom prst="rect">
            <a:avLst/>
          </a:prstGeom>
          <a:noFill/>
          <a:ln w="9525">
            <a:noFill/>
            <a:miter lim="800000"/>
            <a:headEnd/>
            <a:tailEnd/>
          </a:ln>
        </p:spPr>
      </p:pic>
      <p:pic>
        <p:nvPicPr>
          <p:cNvPr id="1027" name="Picture 3"/>
          <p:cNvPicPr>
            <a:picLocks noChangeAspect="1" noChangeArrowheads="1"/>
          </p:cNvPicPr>
          <p:nvPr/>
        </p:nvPicPr>
        <p:blipFill>
          <a:blip r:embed="rId3" cstate="print"/>
          <a:srcRect/>
          <a:stretch>
            <a:fillRect/>
          </a:stretch>
        </p:blipFill>
        <p:spPr bwMode="auto">
          <a:xfrm>
            <a:off x="4499992" y="3204375"/>
            <a:ext cx="2016224" cy="1166494"/>
          </a:xfrm>
          <a:prstGeom prst="rect">
            <a:avLst/>
          </a:prstGeom>
          <a:noFill/>
          <a:ln w="9525">
            <a:noFill/>
            <a:miter lim="800000"/>
            <a:headEnd/>
            <a:tailEnd/>
          </a:ln>
        </p:spPr>
      </p:pic>
      <p:pic>
        <p:nvPicPr>
          <p:cNvPr id="1028" name="Picture 4"/>
          <p:cNvPicPr>
            <a:picLocks noChangeAspect="1" noChangeArrowheads="1"/>
          </p:cNvPicPr>
          <p:nvPr/>
        </p:nvPicPr>
        <p:blipFill>
          <a:blip r:embed="rId4" cstate="print"/>
          <a:srcRect/>
          <a:stretch>
            <a:fillRect/>
          </a:stretch>
        </p:blipFill>
        <p:spPr bwMode="auto">
          <a:xfrm>
            <a:off x="6732240" y="2564904"/>
            <a:ext cx="1600968" cy="1217026"/>
          </a:xfrm>
          <a:prstGeom prst="rect">
            <a:avLst/>
          </a:prstGeom>
          <a:noFill/>
          <a:ln w="9525">
            <a:noFill/>
            <a:miter lim="800000"/>
            <a:headEnd/>
            <a:tailEnd/>
          </a:ln>
        </p:spPr>
      </p:pic>
      <p:pic>
        <p:nvPicPr>
          <p:cNvPr id="1029" name="Picture 5"/>
          <p:cNvPicPr>
            <a:picLocks noChangeAspect="1" noChangeArrowheads="1"/>
          </p:cNvPicPr>
          <p:nvPr/>
        </p:nvPicPr>
        <p:blipFill>
          <a:blip r:embed="rId5" cstate="print"/>
          <a:srcRect/>
          <a:stretch>
            <a:fillRect/>
          </a:stretch>
        </p:blipFill>
        <p:spPr bwMode="auto">
          <a:xfrm>
            <a:off x="6804248" y="4077072"/>
            <a:ext cx="1782887" cy="1392711"/>
          </a:xfrm>
          <a:prstGeom prst="rect">
            <a:avLst/>
          </a:prstGeom>
          <a:noFill/>
          <a:ln w="9525">
            <a:noFill/>
            <a:miter lim="800000"/>
            <a:headEnd/>
            <a:tailEnd/>
          </a:ln>
        </p:spPr>
      </p:pic>
      <p:pic>
        <p:nvPicPr>
          <p:cNvPr id="1030" name="Picture 6"/>
          <p:cNvPicPr>
            <a:picLocks noChangeAspect="1" noChangeArrowheads="1"/>
          </p:cNvPicPr>
          <p:nvPr/>
        </p:nvPicPr>
        <p:blipFill>
          <a:blip r:embed="rId6" cstate="print"/>
          <a:srcRect/>
          <a:stretch>
            <a:fillRect/>
          </a:stretch>
        </p:blipFill>
        <p:spPr bwMode="auto">
          <a:xfrm>
            <a:off x="5076056" y="4933008"/>
            <a:ext cx="1204144" cy="1924992"/>
          </a:xfrm>
          <a:prstGeom prst="rect">
            <a:avLst/>
          </a:prstGeom>
          <a:noFill/>
          <a:ln w="9525">
            <a:noFill/>
            <a:miter lim="800000"/>
            <a:headEnd/>
            <a:tailEnd/>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50106"/>
          </a:xfrm>
        </p:spPr>
        <p:txBody>
          <a:bodyPr>
            <a:normAutofit/>
          </a:bodyPr>
          <a:lstStyle/>
          <a:p>
            <a:r>
              <a:rPr lang="en-IN" sz="800" dirty="0"/>
              <a:t>.</a:t>
            </a:r>
          </a:p>
        </p:txBody>
      </p:sp>
      <p:sp>
        <p:nvSpPr>
          <p:cNvPr id="3" name="Content Placeholder 2"/>
          <p:cNvSpPr>
            <a:spLocks noGrp="1"/>
          </p:cNvSpPr>
          <p:nvPr>
            <p:ph idx="1"/>
          </p:nvPr>
        </p:nvSpPr>
        <p:spPr>
          <a:xfrm>
            <a:off x="457200" y="620688"/>
            <a:ext cx="8229600" cy="5832649"/>
          </a:xfrm>
        </p:spPr>
        <p:txBody>
          <a:bodyPr>
            <a:normAutofit/>
          </a:bodyPr>
          <a:lstStyle/>
          <a:p>
            <a:pPr marL="0" indent="0">
              <a:buNone/>
            </a:pPr>
            <a:r>
              <a:rPr lang="en-IN" sz="4000" dirty="0"/>
              <a:t>WORKING:</a:t>
            </a:r>
          </a:p>
          <a:p>
            <a:r>
              <a:rPr lang="en-IN" sz="2800" dirty="0"/>
              <a:t>Algorithm </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47864" y="548680"/>
            <a:ext cx="4737472" cy="62646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18058"/>
          </a:xfrm>
        </p:spPr>
        <p:txBody>
          <a:bodyPr>
            <a:normAutofit/>
          </a:bodyPr>
          <a:lstStyle/>
          <a:p>
            <a:r>
              <a:rPr lang="en-US" sz="800" dirty="0"/>
              <a:t>.</a:t>
            </a:r>
          </a:p>
        </p:txBody>
      </p:sp>
      <p:sp>
        <p:nvSpPr>
          <p:cNvPr id="3" name="Content Placeholder 2"/>
          <p:cNvSpPr>
            <a:spLocks noGrp="1"/>
          </p:cNvSpPr>
          <p:nvPr>
            <p:ph idx="1"/>
          </p:nvPr>
        </p:nvSpPr>
        <p:spPr>
          <a:xfrm>
            <a:off x="457200" y="764704"/>
            <a:ext cx="8229600" cy="5361459"/>
          </a:xfrm>
        </p:spPr>
        <p:txBody>
          <a:bodyPr/>
          <a:lstStyle/>
          <a:p>
            <a:pPr marL="0" indent="0">
              <a:buNone/>
            </a:pPr>
            <a:r>
              <a:rPr lang="en-US" dirty="0"/>
              <a:t>Working of electronic door locking system can be explained by following steps</a:t>
            </a:r>
          </a:p>
          <a:p>
            <a:pPr marL="0" indent="0" algn="just">
              <a:buNone/>
            </a:pPr>
            <a:r>
              <a:rPr lang="en-US" sz="2800" dirty="0"/>
              <a:t>Step 1</a:t>
            </a:r>
            <a:r>
              <a:rPr lang="en-US" dirty="0"/>
              <a:t>: </a:t>
            </a:r>
            <a:r>
              <a:rPr lang="en-US" sz="2000" dirty="0"/>
              <a:t>When power supply is given to the </a:t>
            </a:r>
            <a:r>
              <a:rPr lang="en-US" sz="2000" dirty="0" err="1"/>
              <a:t>arduino</a:t>
            </a:r>
            <a:r>
              <a:rPr lang="en-US" sz="2000" dirty="0"/>
              <a:t>, LCD displays “DOOR LOCKING SYSTEM” and after few seconds it displays “ENTER PASSWORD” enabling user to enter the password.</a:t>
            </a:r>
          </a:p>
          <a:p>
            <a:pPr marL="0" indent="0" algn="just">
              <a:buNone/>
            </a:pPr>
            <a:endParaRPr lang="en-US" sz="2000" dirty="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11560" y="3356992"/>
            <a:ext cx="4110732" cy="2808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860032" y="3315997"/>
            <a:ext cx="3821236" cy="28903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72029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346050"/>
          </a:xfrm>
        </p:spPr>
        <p:txBody>
          <a:bodyPr>
            <a:normAutofit/>
          </a:bodyPr>
          <a:lstStyle/>
          <a:p>
            <a:r>
              <a:rPr lang="en-US" sz="800" dirty="0"/>
              <a:t>.</a:t>
            </a:r>
          </a:p>
        </p:txBody>
      </p:sp>
      <p:sp>
        <p:nvSpPr>
          <p:cNvPr id="3" name="Content Placeholder 2"/>
          <p:cNvSpPr>
            <a:spLocks noGrp="1"/>
          </p:cNvSpPr>
          <p:nvPr>
            <p:ph idx="1"/>
          </p:nvPr>
        </p:nvSpPr>
        <p:spPr>
          <a:xfrm>
            <a:off x="457200" y="764704"/>
            <a:ext cx="8229600" cy="5361459"/>
          </a:xfrm>
        </p:spPr>
        <p:txBody>
          <a:bodyPr>
            <a:normAutofit/>
          </a:bodyPr>
          <a:lstStyle/>
          <a:p>
            <a:pPr marL="0" indent="0" algn="just">
              <a:buNone/>
            </a:pPr>
            <a:r>
              <a:rPr lang="en-US" sz="2800" dirty="0"/>
              <a:t>Step 2: </a:t>
            </a:r>
            <a:r>
              <a:rPr lang="en-US" sz="2400" dirty="0"/>
              <a:t>Enter the predefined password  with the help of 4x4 keypad . If the password entered matches with the predefined password LCD displays “Password Accepted”. Then, the servo motor gets unlocked, LCD displays “Door open” and the door opens.</a:t>
            </a:r>
          </a:p>
          <a:p>
            <a:pPr marL="0" indent="0" algn="just">
              <a:buNone/>
            </a:pPr>
            <a:endParaRPr lang="en-US" sz="2400" dirty="0"/>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3568" y="2883189"/>
            <a:ext cx="4078982" cy="30916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6356" y="2883190"/>
            <a:ext cx="3474915" cy="30916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353782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800" dirty="0"/>
              <a:t>.</a:t>
            </a:r>
          </a:p>
        </p:txBody>
      </p:sp>
      <p:sp>
        <p:nvSpPr>
          <p:cNvPr id="3" name="Content Placeholder 2"/>
          <p:cNvSpPr>
            <a:spLocks noGrp="1"/>
          </p:cNvSpPr>
          <p:nvPr>
            <p:ph idx="1"/>
          </p:nvPr>
        </p:nvSpPr>
        <p:spPr>
          <a:xfrm>
            <a:off x="457200" y="620688"/>
            <a:ext cx="8229600" cy="5505475"/>
          </a:xfrm>
        </p:spPr>
        <p:txBody>
          <a:bodyPr/>
          <a:lstStyle/>
          <a:p>
            <a:r>
              <a:rPr lang="en-US" sz="2800" dirty="0"/>
              <a:t>Step 3</a:t>
            </a:r>
            <a:r>
              <a:rPr lang="en-US" dirty="0"/>
              <a:t>: </a:t>
            </a:r>
            <a:r>
              <a:rPr lang="en-US" sz="2400" dirty="0"/>
              <a:t>If the password entered doesn’t match with the predefined password LCD displays “Wrong Password”. </a:t>
            </a: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1640" y="1772815"/>
            <a:ext cx="5235674" cy="42546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7994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67544" y="404664"/>
            <a:ext cx="8229600" cy="4741987"/>
          </a:xfrm>
        </p:spPr>
        <p:txBody>
          <a:bodyPr>
            <a:normAutofit fontScale="85000" lnSpcReduction="20000"/>
          </a:bodyPr>
          <a:lstStyle/>
          <a:p>
            <a:pPr>
              <a:buNone/>
            </a:pPr>
            <a:r>
              <a:rPr lang="en-IN" dirty="0"/>
              <a:t>                               </a:t>
            </a:r>
            <a:r>
              <a:rPr lang="en-IN" b="1" dirty="0"/>
              <a:t>MERITS</a:t>
            </a:r>
          </a:p>
          <a:p>
            <a:pPr algn="just"/>
            <a:r>
              <a:rPr lang="en-IN" dirty="0"/>
              <a:t>This project provides security</a:t>
            </a:r>
          </a:p>
          <a:p>
            <a:pPr algn="just"/>
            <a:r>
              <a:rPr lang="en-IN" dirty="0"/>
              <a:t>Power consumption is less </a:t>
            </a:r>
          </a:p>
          <a:p>
            <a:pPr algn="just"/>
            <a:r>
              <a:rPr lang="en-IN" dirty="0"/>
              <a:t>Used commonly available components </a:t>
            </a:r>
          </a:p>
          <a:p>
            <a:pPr algn="just"/>
            <a:r>
              <a:rPr lang="en-IN" dirty="0"/>
              <a:t>Project is simple and easy</a:t>
            </a:r>
          </a:p>
          <a:p>
            <a:pPr algn="just"/>
            <a:endParaRPr lang="en-IN" dirty="0"/>
          </a:p>
          <a:p>
            <a:pPr algn="just">
              <a:buNone/>
            </a:pPr>
            <a:r>
              <a:rPr lang="en-IN" dirty="0"/>
              <a:t>                             </a:t>
            </a:r>
            <a:r>
              <a:rPr lang="en-IN" b="1" dirty="0"/>
              <a:t>DEMERITS</a:t>
            </a:r>
          </a:p>
          <a:p>
            <a:pPr algn="just"/>
            <a:r>
              <a:rPr lang="en-IN" dirty="0"/>
              <a:t>It is a low range circuit, i.e. it is not possible to operate the circuit remotely. </a:t>
            </a:r>
          </a:p>
          <a:p>
            <a:pPr algn="just"/>
            <a:r>
              <a:rPr lang="en-IN" dirty="0"/>
              <a:t>If you forget the password it is not possible to open the door.</a:t>
            </a:r>
          </a:p>
          <a:p>
            <a:endParaRPr lang="en-IN"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2114</TotalTime>
  <Words>473</Words>
  <Application>Microsoft Macintosh PowerPoint</Application>
  <PresentationFormat>On-screen Show (4:3)</PresentationFormat>
  <Paragraphs>44</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Times New Roman</vt:lpstr>
      <vt:lpstr>Office Theme</vt:lpstr>
      <vt:lpstr>PowerPoint Presentation</vt:lpstr>
      <vt:lpstr>INTRODUCTION</vt:lpstr>
      <vt:lpstr>BLOCK DIAGRAM OF ELECRONIC DOOR LOCKING SYSTEM</vt:lpstr>
      <vt:lpstr>Components required for this project </vt:lpstr>
      <vt:lpstr>.</vt:lpstr>
      <vt:lpstr>.</vt:lpstr>
      <vt:lpstr>.</vt:lpstr>
      <vt:lpstr>.</vt:lpstr>
      <vt:lpstr>PowerPoint Presentation</vt:lpstr>
      <vt:lpstr>FUTURE SCOPE</vt:lpstr>
      <vt:lpstr>CONCLUSION</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Digital</dc:creator>
  <cp:lastModifiedBy>Ramagiri, Divya</cp:lastModifiedBy>
  <cp:revision>16</cp:revision>
  <dcterms:created xsi:type="dcterms:W3CDTF">2019-11-06T16:59:00Z</dcterms:created>
  <dcterms:modified xsi:type="dcterms:W3CDTF">2023-06-27T01:18:07Z</dcterms:modified>
</cp:coreProperties>
</file>

<file path=docProps/thumbnail.jpeg>
</file>